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3"/>
  </p:sldMasterIdLst>
  <p:notesMasterIdLst>
    <p:notesMasterId r:id="rId12"/>
  </p:notesMasterIdLst>
  <p:handoutMasterIdLst>
    <p:handoutMasterId r:id="rId13"/>
  </p:handoutMasterIdLst>
  <p:sldIdLst>
    <p:sldId id="298" r:id="rId4"/>
    <p:sldId id="299" r:id="rId5"/>
    <p:sldId id="319" r:id="rId6"/>
    <p:sldId id="329" r:id="rId7"/>
    <p:sldId id="333" r:id="rId8"/>
    <p:sldId id="334" r:id="rId9"/>
    <p:sldId id="328" r:id="rId10"/>
    <p:sldId id="33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2D7"/>
    <a:srgbClr val="FFFFFF"/>
    <a:srgbClr val="FFAFA4"/>
    <a:srgbClr val="F2ACA9"/>
    <a:srgbClr val="FFB3A6"/>
    <a:srgbClr val="C8A5B1"/>
    <a:srgbClr val="F3DF9B"/>
    <a:srgbClr val="E6D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2157" autoAdjust="0"/>
  </p:normalViewPr>
  <p:slideViewPr>
    <p:cSldViewPr snapToGrid="0">
      <p:cViewPr varScale="1">
        <p:scale>
          <a:sx n="88" d="100"/>
          <a:sy n="88" d="100"/>
        </p:scale>
        <p:origin x="494" y="-120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A8C03FBB-4A75-4460-AEA6-DEAEB9C61496}">
      <dgm:prSet phldrT="[Text]" phldr="0" custT="1"/>
      <dgm:spPr/>
      <dgm:t>
        <a:bodyPr/>
        <a:lstStyle/>
        <a:p>
          <a:pPr marL="182880" algn="l">
            <a:lnSpc>
              <a:spcPct val="100000"/>
            </a:lnSpc>
            <a:spcAft>
              <a:spcPts val="0"/>
            </a:spcAft>
          </a:pPr>
          <a:r>
            <a:rPr lang="en-IN" sz="1800" b="1" dirty="0"/>
            <a:t>Programming Languages:</a:t>
          </a:r>
          <a:r>
            <a:rPr lang="en-IN" sz="1800" dirty="0"/>
            <a:t>  </a:t>
          </a:r>
          <a:r>
            <a:rPr lang="en-IN" sz="1800" dirty="0" err="1"/>
            <a:t>c,Java</a:t>
          </a:r>
          <a:r>
            <a:rPr lang="en-IN" sz="1800" dirty="0"/>
            <a:t>, </a:t>
          </a:r>
          <a:r>
            <a:rPr lang="en-IN" sz="1800" dirty="0" err="1"/>
            <a:t>JavaScript,SQL</a:t>
          </a:r>
          <a:endParaRPr lang="en-IN" sz="1800" dirty="0"/>
        </a:p>
      </dgm:t>
    </dgm:pt>
    <dgm:pt modelId="{4E972F7F-4B1B-47AA-A25B-1FFC561F1C76}" type="parTrans" cxnId="{D3D81948-D963-4D1E-AE16-9705EAF510FC}">
      <dgm:prSet/>
      <dgm:spPr/>
      <dgm:t>
        <a:bodyPr/>
        <a:lstStyle/>
        <a:p>
          <a:pPr marL="182880" algn="l"/>
          <a:endParaRPr lang="en-US" sz="1800"/>
        </a:p>
      </dgm:t>
    </dgm:pt>
    <dgm:pt modelId="{67361508-930A-4A23-8CFC-BB56DA645C3C}" type="sibTrans" cxnId="{D3D81948-D963-4D1E-AE16-9705EAF510FC}">
      <dgm:prSet/>
      <dgm:spPr/>
      <dgm:t>
        <a:bodyPr/>
        <a:lstStyle/>
        <a:p>
          <a:pPr marL="182880" algn="l"/>
          <a:endParaRPr lang="en-US" sz="1800"/>
        </a:p>
      </dgm:t>
    </dgm:pt>
    <dgm:pt modelId="{91969DED-4CB8-4A14-A50B-3F7B848E46B5}">
      <dgm:prSet phldrT="[Text]" phldr="0" custT="1"/>
      <dgm:spPr/>
      <dgm:t>
        <a:bodyPr/>
        <a:lstStyle/>
        <a:p>
          <a:pPr marL="182880" algn="l">
            <a:lnSpc>
              <a:spcPct val="100000"/>
            </a:lnSpc>
            <a:spcAft>
              <a:spcPts val="0"/>
            </a:spcAft>
            <a:buNone/>
          </a:pPr>
          <a:r>
            <a:rPr lang="en-IN" sz="1800" b="1" dirty="0"/>
            <a:t>Web Development:</a:t>
          </a:r>
        </a:p>
        <a:p>
          <a:pPr marL="182880" algn="l">
            <a:lnSpc>
              <a:spcPct val="100000"/>
            </a:lnSpc>
            <a:spcAft>
              <a:spcPts val="0"/>
            </a:spcAft>
            <a:buNone/>
          </a:pPr>
          <a:r>
            <a:rPr lang="en-IN" sz="1800" b="1" dirty="0">
              <a:latin typeface="Bahnschrift Light" panose="020B0502040204020203" pitchFamily="34" charset="0"/>
            </a:rPr>
            <a:t>HTML,CSS</a:t>
          </a:r>
        </a:p>
      </dgm:t>
    </dgm:pt>
    <dgm:pt modelId="{441CD73D-85E1-42A6-BCF8-362A3247E2F3}" type="parTrans" cxnId="{537F2ED0-8BD0-4AD5-B60D-89B660EDA1AC}">
      <dgm:prSet/>
      <dgm:spPr/>
      <dgm:t>
        <a:bodyPr/>
        <a:lstStyle/>
        <a:p>
          <a:pPr marL="182880" algn="l"/>
          <a:endParaRPr lang="en-US" sz="1800"/>
        </a:p>
      </dgm:t>
    </dgm:pt>
    <dgm:pt modelId="{81CA8AA2-C0C3-4381-BA8B-413EDD578B83}" type="sibTrans" cxnId="{537F2ED0-8BD0-4AD5-B60D-89B660EDA1AC}">
      <dgm:prSet/>
      <dgm:spPr/>
      <dgm:t>
        <a:bodyPr/>
        <a:lstStyle/>
        <a:p>
          <a:pPr marL="182880" algn="l"/>
          <a:endParaRPr lang="en-US" sz="1800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  <dgm:pt modelId="{11700981-9418-422E-A942-8550B3E88068}" type="pres">
      <dgm:prSet presAssocID="{A8C03FBB-4A75-4460-AEA6-DEAEB9C61496}" presName="comp" presStyleCnt="0"/>
      <dgm:spPr/>
    </dgm:pt>
    <dgm:pt modelId="{EE474AD8-49FF-4B0F-BCCA-865F0A19D3A4}" type="pres">
      <dgm:prSet presAssocID="{A8C03FBB-4A75-4460-AEA6-DEAEB9C61496}" presName="box" presStyleLbl="node1" presStyleIdx="0" presStyleCnt="2" custLinFactNeighborX="27" custLinFactNeighborY="36"/>
      <dgm:spPr/>
    </dgm:pt>
    <dgm:pt modelId="{1DD2D934-3D7E-4F0F-B775-48EBC3C84A50}" type="pres">
      <dgm:prSet presAssocID="{A8C03FBB-4A75-4460-AEA6-DEAEB9C61496}" presName="img" presStyleLbl="fgImgPlace1" presStyleIdx="0" presStyleCnt="2" custScaleX="30355" custScaleY="45158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85000" r="-285000"/>
          </a:stretch>
        </a:blipFill>
      </dgm:spPr>
      <dgm:extLst>
        <a:ext uri="{E40237B7-FDA0-4F09-8148-C483321AD2D9}">
          <dgm14:cNvPr xmlns:dgm14="http://schemas.microsoft.com/office/drawing/2010/diagram" id="0" name="" descr="Chevron arrows with solid fill"/>
        </a:ext>
      </dgm:extLst>
    </dgm:pt>
    <dgm:pt modelId="{5FBA1F4A-2817-4DA0-9374-B5AAB9E91509}" type="pres">
      <dgm:prSet presAssocID="{A8C03FBB-4A75-4460-AEA6-DEAEB9C61496}" presName="text" presStyleLbl="node1" presStyleIdx="0" presStyleCnt="2">
        <dgm:presLayoutVars>
          <dgm:bulletEnabled val="1"/>
        </dgm:presLayoutVars>
      </dgm:prSet>
      <dgm:spPr/>
    </dgm:pt>
    <dgm:pt modelId="{DC721721-7CA8-4C11-BA06-D34C434AB709}" type="pres">
      <dgm:prSet presAssocID="{67361508-930A-4A23-8CFC-BB56DA645C3C}" presName="spacer" presStyleCnt="0"/>
      <dgm:spPr/>
    </dgm:pt>
    <dgm:pt modelId="{723C1D35-8AA4-4DF2-9D47-37FF79B42315}" type="pres">
      <dgm:prSet presAssocID="{91969DED-4CB8-4A14-A50B-3F7B848E46B5}" presName="comp" presStyleCnt="0"/>
      <dgm:spPr/>
    </dgm:pt>
    <dgm:pt modelId="{CE5635DD-D119-4AA5-B28A-34922D81C24B}" type="pres">
      <dgm:prSet presAssocID="{91969DED-4CB8-4A14-A50B-3F7B848E46B5}" presName="box" presStyleLbl="node1" presStyleIdx="1" presStyleCnt="2"/>
      <dgm:spPr/>
    </dgm:pt>
    <dgm:pt modelId="{21F0F92F-6DDC-49BD-88C5-E8EBBBD51DAD}" type="pres">
      <dgm:prSet presAssocID="{91969DED-4CB8-4A14-A50B-3F7B848E46B5}" presName="img" presStyleLbl="fgImgPlace1" presStyleIdx="1" presStyleCnt="2" custScaleX="77078" custScaleY="40060" custLinFactNeighborX="-2803" custLinFactNeighborY="-941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8000" r="-18000"/>
          </a:stretch>
        </a:blipFill>
      </dgm:spPr>
      <dgm:extLst>
        <a:ext uri="{E40237B7-FDA0-4F09-8148-C483321AD2D9}">
          <dgm14:cNvPr xmlns:dgm14="http://schemas.microsoft.com/office/drawing/2010/diagram" id="0" name="" descr="Arrow: Slight curve with solid fill"/>
        </a:ext>
      </dgm:extLst>
    </dgm:pt>
    <dgm:pt modelId="{05346790-952D-49AF-9B3A-5AC441C674D5}" type="pres">
      <dgm:prSet presAssocID="{91969DED-4CB8-4A14-A50B-3F7B848E46B5}" presName="text" presStyleLbl="node1" presStyleIdx="1" presStyleCnt="2">
        <dgm:presLayoutVars>
          <dgm:bulletEnabled val="1"/>
        </dgm:presLayoutVars>
      </dgm:prSet>
      <dgm:spPr/>
    </dgm:pt>
  </dgm:ptLst>
  <dgm:cxnLst>
    <dgm:cxn modelId="{DD7C3A06-52F4-48E4-8419-BB3000255B0A}" type="presOf" srcId="{A8C03FBB-4A75-4460-AEA6-DEAEB9C61496}" destId="{EE474AD8-49FF-4B0F-BCCA-865F0A19D3A4}" srcOrd="0" destOrd="0" presId="urn:microsoft.com/office/officeart/2005/8/layout/vList4"/>
    <dgm:cxn modelId="{C7BF852C-9566-4AA6-AA12-46DA4A5C0295}" type="presOf" srcId="{A66480AC-C0DE-4E5E-9ECD-9AE37E3FCB79}" destId="{E201FBA7-5BD6-47E9-9F80-8967D9C39815}" srcOrd="0" destOrd="0" presId="urn:microsoft.com/office/officeart/2005/8/layout/vList4"/>
    <dgm:cxn modelId="{F51B8364-6B86-4479-84A8-9B6238F16A96}" type="presOf" srcId="{91969DED-4CB8-4A14-A50B-3F7B848E46B5}" destId="{CE5635DD-D119-4AA5-B28A-34922D81C24B}" srcOrd="0" destOrd="0" presId="urn:microsoft.com/office/officeart/2005/8/layout/vList4"/>
    <dgm:cxn modelId="{D3D81948-D963-4D1E-AE16-9705EAF510FC}" srcId="{A66480AC-C0DE-4E5E-9ECD-9AE37E3FCB79}" destId="{A8C03FBB-4A75-4460-AEA6-DEAEB9C61496}" srcOrd="0" destOrd="0" parTransId="{4E972F7F-4B1B-47AA-A25B-1FFC561F1C76}" sibTransId="{67361508-930A-4A23-8CFC-BB56DA645C3C}"/>
    <dgm:cxn modelId="{8E16D47A-BAAF-4803-B816-3B90D837CAED}" type="presOf" srcId="{A8C03FBB-4A75-4460-AEA6-DEAEB9C61496}" destId="{5FBA1F4A-2817-4DA0-9374-B5AAB9E91509}" srcOrd="1" destOrd="0" presId="urn:microsoft.com/office/officeart/2005/8/layout/vList4"/>
    <dgm:cxn modelId="{F56164B4-11E5-48F5-B2F9-33073E70362A}" type="presOf" srcId="{91969DED-4CB8-4A14-A50B-3F7B848E46B5}" destId="{05346790-952D-49AF-9B3A-5AC441C674D5}" srcOrd="1" destOrd="0" presId="urn:microsoft.com/office/officeart/2005/8/layout/vList4"/>
    <dgm:cxn modelId="{537F2ED0-8BD0-4AD5-B60D-89B660EDA1AC}" srcId="{A66480AC-C0DE-4E5E-9ECD-9AE37E3FCB79}" destId="{91969DED-4CB8-4A14-A50B-3F7B848E46B5}" srcOrd="1" destOrd="0" parTransId="{441CD73D-85E1-42A6-BCF8-362A3247E2F3}" sibTransId="{81CA8AA2-C0C3-4381-BA8B-413EDD578B83}"/>
    <dgm:cxn modelId="{24CA2BEA-8DDA-45E4-BF28-30ADF0F71E7C}" type="presParOf" srcId="{E201FBA7-5BD6-47E9-9F80-8967D9C39815}" destId="{11700981-9418-422E-A942-8550B3E88068}" srcOrd="0" destOrd="0" presId="urn:microsoft.com/office/officeart/2005/8/layout/vList4"/>
    <dgm:cxn modelId="{EEFAD805-A727-48ED-B998-38FB853A59C3}" type="presParOf" srcId="{11700981-9418-422E-A942-8550B3E88068}" destId="{EE474AD8-49FF-4B0F-BCCA-865F0A19D3A4}" srcOrd="0" destOrd="0" presId="urn:microsoft.com/office/officeart/2005/8/layout/vList4"/>
    <dgm:cxn modelId="{9ADF47F1-1D00-4687-A16C-67F55C0B73B3}" type="presParOf" srcId="{11700981-9418-422E-A942-8550B3E88068}" destId="{1DD2D934-3D7E-4F0F-B775-48EBC3C84A50}" srcOrd="1" destOrd="0" presId="urn:microsoft.com/office/officeart/2005/8/layout/vList4"/>
    <dgm:cxn modelId="{73AA1A72-16D5-40B1-84A8-378EEEAB6A52}" type="presParOf" srcId="{11700981-9418-422E-A942-8550B3E88068}" destId="{5FBA1F4A-2817-4DA0-9374-B5AAB9E91509}" srcOrd="2" destOrd="0" presId="urn:microsoft.com/office/officeart/2005/8/layout/vList4"/>
    <dgm:cxn modelId="{3E942E7D-31B2-4318-BE02-E9C5C60D1687}" type="presParOf" srcId="{E201FBA7-5BD6-47E9-9F80-8967D9C39815}" destId="{DC721721-7CA8-4C11-BA06-D34C434AB709}" srcOrd="1" destOrd="0" presId="urn:microsoft.com/office/officeart/2005/8/layout/vList4"/>
    <dgm:cxn modelId="{7B9B3B3C-40BF-44C4-8035-F51AFC89B0F1}" type="presParOf" srcId="{E201FBA7-5BD6-47E9-9F80-8967D9C39815}" destId="{723C1D35-8AA4-4DF2-9D47-37FF79B42315}" srcOrd="2" destOrd="0" presId="urn:microsoft.com/office/officeart/2005/8/layout/vList4"/>
    <dgm:cxn modelId="{FF947ED9-732F-432C-A2DF-AA9C9BAE147D}" type="presParOf" srcId="{723C1D35-8AA4-4DF2-9D47-37FF79B42315}" destId="{CE5635DD-D119-4AA5-B28A-34922D81C24B}" srcOrd="0" destOrd="0" presId="urn:microsoft.com/office/officeart/2005/8/layout/vList4"/>
    <dgm:cxn modelId="{7FCD4895-3C9E-4EF5-8F0D-375B458D9F59}" type="presParOf" srcId="{723C1D35-8AA4-4DF2-9D47-37FF79B42315}" destId="{21F0F92F-6DDC-49BD-88C5-E8EBBBD51DAD}" srcOrd="1" destOrd="0" presId="urn:microsoft.com/office/officeart/2005/8/layout/vList4"/>
    <dgm:cxn modelId="{D8447A68-E28E-47E1-842B-2915FF836722}" type="presParOf" srcId="{723C1D35-8AA4-4DF2-9D47-37FF79B42315}" destId="{05346790-952D-49AF-9B3A-5AC441C674D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74AD8-49FF-4B0F-BCCA-865F0A19D3A4}">
      <dsp:nvSpPr>
        <dsp:cNvPr id="0" name=""/>
        <dsp:cNvSpPr/>
      </dsp:nvSpPr>
      <dsp:spPr>
        <a:xfrm>
          <a:off x="0" y="596"/>
          <a:ext cx="4892675" cy="16580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82880" lvl="0" indent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800" b="1" kern="1200" dirty="0"/>
            <a:t>Programming Languages:</a:t>
          </a:r>
          <a:r>
            <a:rPr lang="en-IN" sz="1800" kern="1200" dirty="0"/>
            <a:t>  </a:t>
          </a:r>
          <a:r>
            <a:rPr lang="en-IN" sz="1800" kern="1200" dirty="0" err="1"/>
            <a:t>c,Java</a:t>
          </a:r>
          <a:r>
            <a:rPr lang="en-IN" sz="1800" kern="1200" dirty="0"/>
            <a:t>, </a:t>
          </a:r>
          <a:r>
            <a:rPr lang="en-IN" sz="1800" kern="1200" dirty="0" err="1"/>
            <a:t>JavaScript,SQL</a:t>
          </a:r>
          <a:endParaRPr lang="en-IN" sz="1800" kern="1200" dirty="0"/>
        </a:p>
      </dsp:txBody>
      <dsp:txXfrm>
        <a:off x="1144341" y="596"/>
        <a:ext cx="3748333" cy="1658067"/>
      </dsp:txXfrm>
    </dsp:sp>
    <dsp:sp modelId="{1DD2D934-3D7E-4F0F-B775-48EBC3C84A50}">
      <dsp:nvSpPr>
        <dsp:cNvPr id="0" name=""/>
        <dsp:cNvSpPr/>
      </dsp:nvSpPr>
      <dsp:spPr>
        <a:xfrm>
          <a:off x="506557" y="529533"/>
          <a:ext cx="297034" cy="59900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85000" r="-285000"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635DD-D119-4AA5-B28A-34922D81C24B}">
      <dsp:nvSpPr>
        <dsp:cNvPr id="0" name=""/>
        <dsp:cNvSpPr/>
      </dsp:nvSpPr>
      <dsp:spPr>
        <a:xfrm>
          <a:off x="0" y="1823874"/>
          <a:ext cx="4892675" cy="16580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82880" lvl="0" indent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800" b="1" kern="1200" dirty="0"/>
            <a:t>Web Development:</a:t>
          </a:r>
        </a:p>
        <a:p>
          <a:pPr marL="182880" lvl="0" indent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800" b="1" kern="1200" dirty="0">
              <a:latin typeface="Bahnschrift Light" panose="020B0502040204020203" pitchFamily="34" charset="0"/>
            </a:rPr>
            <a:t>HTML,CSS</a:t>
          </a:r>
        </a:p>
      </dsp:txBody>
      <dsp:txXfrm>
        <a:off x="1144341" y="1823874"/>
        <a:ext cx="3748333" cy="1658067"/>
      </dsp:txXfrm>
    </dsp:sp>
    <dsp:sp modelId="{21F0F92F-6DDC-49BD-88C5-E8EBBBD51DAD}">
      <dsp:nvSpPr>
        <dsp:cNvPr id="0" name=""/>
        <dsp:cNvSpPr/>
      </dsp:nvSpPr>
      <dsp:spPr>
        <a:xfrm>
          <a:off x="250528" y="2262386"/>
          <a:ext cx="754235" cy="5313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C6B4B7-5B04-9AD8-5D6A-8846B9A2BA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0FBE4B-FBF7-BD1A-139F-83C286BC84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00BAC-FB81-492E-97B7-A02B7B36BE0F}" type="datetimeFigureOut">
              <a:rPr lang="en-US" smtClean="0"/>
              <a:t>6/11/2025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19583-E7E7-5714-7287-DE2308D2A6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49DF6-D32F-D283-FFE9-E677A74D18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7EC48-817D-441E-A589-E61E6F1983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657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6/11/2025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8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5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BF63F-D7E1-5B66-A35A-A15AAFD7E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19C04-03E9-10F0-993D-805BD0F73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A7141E-8F94-3EF2-97B0-4EDE44796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BC62F-0F69-C176-1A65-4749B6E6B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449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42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81D69-24CC-2E04-74F0-42CC8E631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305C3B-BF06-8ECF-C370-CE1747F37B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386F8-4615-4980-3B2F-9D24A610F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B91AD-18DB-AF40-2088-A3A649638F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178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FA06C-0AB1-0808-4BC7-FB8F52466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336D28-99FF-0D02-B088-8CFB48F641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60952-1E5D-95D5-0E26-54EAFC499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3063A-E519-6CF8-D9D8-67BE9AFDBA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7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79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29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D69E3-FFC8-340B-E0C7-BAB5168FEF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869" y="3864"/>
            <a:ext cx="12178261" cy="685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2792" y="0"/>
            <a:ext cx="10186416" cy="6858000"/>
          </a:xfrm>
        </p:spPr>
        <p:txBody>
          <a:bodyPr tIns="91440" anchor="ctr">
            <a:noAutofit/>
          </a:bodyPr>
          <a:lstStyle>
            <a:lvl1pPr algn="ctr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71228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43F6EF2A-D737-1D2B-9BD8-C4AFD0408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10149840" cy="34718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3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07E53-1889-5FED-84AB-36B4B655BF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0090" y="1"/>
            <a:ext cx="7626710" cy="6857046"/>
          </a:xfrm>
        </p:spPr>
        <p:txBody>
          <a:bodyPr bIns="0" anchor="ctr">
            <a:noAutofit/>
          </a:bodyPr>
          <a:lstStyle>
            <a:lvl1pPr algn="l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4A964A-4098-65AF-D012-2925365FB9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10588" y="-953"/>
            <a:ext cx="320040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1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3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DC7EA-10AE-1A0E-D197-CAB9FBAC93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5389" y="0"/>
            <a:ext cx="1216659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5B76D1-7BAB-95CC-D082-E5857BA2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061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352415-529E-A5FD-DC37-5D14118B5B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4423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F759D5-1499-DEC7-BEAE-9ADBC4D3525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46163" y="2304733"/>
            <a:ext cx="2713037" cy="3760787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1pPr>
            <a:lvl2pPr marL="50292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2pPr>
            <a:lvl3pPr marL="68580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3pPr>
            <a:lvl4pPr marL="86868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4pPr>
            <a:lvl5pPr marL="105156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152CA30-831A-8375-BB30-3BC996DB9AE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6468" y="2304733"/>
            <a:ext cx="4972858" cy="3760788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1pPr>
            <a:lvl2pPr marL="7452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2pPr>
            <a:lvl3pPr marL="12024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3pPr>
            <a:lvl4pPr marL="16596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4pPr>
            <a:lvl5pPr marL="21168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5362880-674E-FD38-9934-5A4AAEB49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63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E556C0-01A0-755F-2117-1A2AE6158E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470"/>
            <a:ext cx="12192000" cy="6845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19" y="70439"/>
            <a:ext cx="12178162" cy="3533581"/>
          </a:xfrm>
        </p:spPr>
        <p:txBody>
          <a:bodyPr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512F2E-49BF-E18A-D886-72AEA30E1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1879" y="3645514"/>
            <a:ext cx="8009681" cy="731838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Add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AB62AB-B562-C5FF-87CB-C3F72C70AE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4826000"/>
            <a:ext cx="4001770" cy="59017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F0E5B37-CF3B-656F-77B2-E3393E9576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7560" y="4826000"/>
            <a:ext cx="4001770" cy="590174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9233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93716"/>
            <a:ext cx="10149840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93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11DD4-DAC6-3F0A-375C-8734155CED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08" y="4054"/>
            <a:ext cx="12177584" cy="68498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1816" y="451406"/>
            <a:ext cx="594360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1211" y="1182614"/>
            <a:ext cx="4832430" cy="82296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605066B-CAE4-A78C-2A64-12177259717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01213" y="2372810"/>
            <a:ext cx="4832428" cy="3819646"/>
          </a:xfrm>
        </p:spPr>
        <p:txBody>
          <a:bodyPr tIns="182880">
            <a:norm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04400" y="5781039"/>
            <a:ext cx="2060618" cy="133764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46A0E-C4E1-C08D-1AFA-FC41F2BDC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612648"/>
            <a:ext cx="11201400" cy="3566160"/>
          </a:xfrm>
        </p:spPr>
        <p:txBody>
          <a:bodyPr bIns="0"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50088" y="4688450"/>
            <a:ext cx="4832431" cy="941832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7613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D07426-496A-EEDB-DB53-15DA6D9537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921446-DF3F-3352-E38A-4ADECA56C50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65475" y="2556387"/>
            <a:ext cx="8237726" cy="351421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283464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BB1BAA-0BBA-094D-36BB-52209C5744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775" y="-7257"/>
            <a:ext cx="1216946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0280" y="532435"/>
            <a:ext cx="5924874" cy="58683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106E5D-F0FF-0F55-C4FF-7DD177C58C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0654" y="960120"/>
            <a:ext cx="4621593" cy="3145536"/>
          </a:xfrm>
        </p:spPr>
        <p:txBody>
          <a:bodyPr/>
          <a:lstStyle>
            <a:lvl1pPr algn="ctr">
              <a:defRPr sz="5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6AF09F6-0A31-C3AA-DF3A-7E062458EA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20654" y="4768520"/>
            <a:ext cx="4621593" cy="729206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E30A96-253C-806E-DA56-9C892971C1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1499" y="-8626"/>
            <a:ext cx="4227271" cy="688975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5840" y="5803095"/>
            <a:ext cx="1969178" cy="13155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3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81E90A88-865C-F9ED-C2BB-25421BBE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A3B1C17-899D-2FE2-0B01-60643853FB4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78721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defRPr sz="1800"/>
            </a:lvl1pPr>
            <a:lvl2pPr indent="-283464">
              <a:defRPr sz="1600"/>
            </a:lvl2pPr>
            <a:lvl3pPr indent="-283464">
              <a:defRPr sz="1400"/>
            </a:lvl3pPr>
            <a:lvl4pPr indent="-283464">
              <a:defRPr sz="1200"/>
            </a:lvl4pPr>
            <a:lvl5pPr indent="-283464"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7288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03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28253-E3DA-6D81-345D-04C29F7193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E696E5A-37E4-7844-655B-462912CE36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3123" y="-899"/>
            <a:ext cx="165735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58E6485-C17B-2771-87BA-0398E09E183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65475" y="2555875"/>
            <a:ext cx="8237538" cy="3620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5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E5B0F-FC85-2832-52DD-74B32C94F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700" y="0"/>
            <a:ext cx="1216659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61439" y="451406"/>
            <a:ext cx="10354906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09997" y="1100989"/>
            <a:ext cx="9464150" cy="921683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algn="ctr"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D558C2-5388-26DA-C2BE-AC226426CD2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9615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2D1E30A-3770-4825-553A-18C9DD79385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1344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710" y="5811519"/>
            <a:ext cx="1742307" cy="13071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7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onten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7A6BBBB3-641A-CFC0-516F-63B74C40F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7091362" cy="347186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445190" y="2301069"/>
            <a:ext cx="2684773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4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853FA9-5039-030A-0DE6-246C9F50A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1818" y="5571597"/>
            <a:ext cx="2743200" cy="154708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79" r:id="rId3"/>
    <p:sldLayoutId id="2147483653" r:id="rId4"/>
    <p:sldLayoutId id="2147483657" r:id="rId5"/>
    <p:sldLayoutId id="2147483681" r:id="rId6"/>
    <p:sldLayoutId id="2147483680" r:id="rId7"/>
    <p:sldLayoutId id="2147483662" r:id="rId8"/>
    <p:sldLayoutId id="2147483683" r:id="rId9"/>
    <p:sldLayoutId id="2147483684" r:id="rId10"/>
    <p:sldLayoutId id="2147483654" r:id="rId11"/>
    <p:sldLayoutId id="2147483667" r:id="rId12"/>
    <p:sldLayoutId id="2147483665" r:id="rId13"/>
    <p:sldLayoutId id="2147483685" r:id="rId14"/>
    <p:sldLayoutId id="2147483686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26165F-7820-1D40-988A-76F18A38F7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PROJECT: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PORTFOLIO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5270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98107D1-B408-CF41-D098-F18F30FB8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211" y="1182614"/>
            <a:ext cx="4832430" cy="822960"/>
          </a:xfrm>
        </p:spPr>
        <p:txBody>
          <a:bodyPr tIns="0" bIns="0"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57046-1292-17B2-062A-EE2A2AE820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01213" y="2372810"/>
            <a:ext cx="4832428" cy="3819646"/>
          </a:xfrm>
        </p:spPr>
        <p:txBody>
          <a:bodyPr tIns="91440" bIns="91440" anchor="t">
            <a:normAutofit/>
          </a:bodyPr>
          <a:lstStyle/>
          <a:p>
            <a:r>
              <a:rPr lang="en-US" dirty="0"/>
              <a:t>Hello! I’m Akshaya, learner with lot of interest in web development ,SQL database management.</a:t>
            </a:r>
          </a:p>
          <a:p>
            <a:r>
              <a:rPr lang="en-US" dirty="0"/>
              <a:t>This portfolio shows my skills in programming and web </a:t>
            </a:r>
            <a:r>
              <a:rPr lang="en-US" dirty="0" err="1"/>
              <a:t>development.This</a:t>
            </a:r>
            <a:r>
              <a:rPr lang="en-US" dirty="0"/>
              <a:t> portfolio determines my technical skills and problem solving approach.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24CE9DC1-A2DD-1D43-E9E8-622D407D8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04400" y="5781039"/>
            <a:ext cx="2060618" cy="133764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22FA7-19E3-5970-B696-C4C3CC15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349" y="348343"/>
            <a:ext cx="5068388" cy="622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8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B7E9F-66A3-E732-9882-019223003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CAD8753-B2FF-7A09-5A9C-053D3E93D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36608" y="1193716"/>
            <a:ext cx="1709811" cy="738784"/>
          </a:xfrm>
        </p:spPr>
        <p:txBody>
          <a:bodyPr/>
          <a:lstStyle/>
          <a:p>
            <a:r>
              <a:rPr lang="en-US" sz="2800" b="0" dirty="0">
                <a:latin typeface="Bell MT" panose="02020503060305020303" pitchFamily="18" charset="0"/>
              </a:rPr>
              <a:t>HTML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F39BB8-5D79-A2B6-F185-1FDB1B1598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3286" y="-2596243"/>
            <a:ext cx="12028714" cy="12344400"/>
          </a:xfrm>
        </p:spPr>
        <p:txBody>
          <a:bodyPr tIns="91440" bIns="91440">
            <a:normAutofit fontScale="92500" lnSpcReduction="10000"/>
          </a:bodyPr>
          <a:lstStyle/>
          <a:p>
            <a:pPr lvl="0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&lt;html&gt;</a:t>
            </a:r>
            <a:endParaRPr lang="en-US" sz="1800" noProof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&lt;html lang="</a:t>
            </a:r>
            <a:r>
              <a:rPr lang="en-US" sz="1800" noProof="0" dirty="0" err="1">
                <a:latin typeface="Cambria" panose="02040503050406030204" pitchFamily="18" charset="0"/>
                <a:ea typeface="Cambria" panose="02040503050406030204" pitchFamily="18" charset="0"/>
              </a:rPr>
              <a:t>en</a:t>
            </a:r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"&gt;</a:t>
            </a:r>
          </a:p>
          <a:p>
            <a:pPr lvl="0"/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&lt;head&gt;</a:t>
            </a:r>
          </a:p>
          <a:p>
            <a:pPr lvl="0"/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    &lt;meta charset="UTF-8"&gt;</a:t>
            </a:r>
          </a:p>
          <a:p>
            <a:pPr lvl="0"/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    &lt;meta name="viewport" content="width=device-width, initial-scale=1.0"&gt;</a:t>
            </a:r>
          </a:p>
          <a:p>
            <a:pPr lvl="0"/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    &lt;title&gt;My Portfolio&lt;/title&gt;</a:t>
            </a:r>
          </a:p>
          <a:p>
            <a:pPr lvl="0"/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    &lt;link </a:t>
            </a:r>
            <a:r>
              <a:rPr lang="en-US" sz="1800" noProof="0" dirty="0" err="1">
                <a:latin typeface="Cambria" panose="02040503050406030204" pitchFamily="18" charset="0"/>
                <a:ea typeface="Cambria" panose="02040503050406030204" pitchFamily="18" charset="0"/>
              </a:rPr>
              <a:t>rel</a:t>
            </a:r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="stylesheet" </a:t>
            </a:r>
            <a:r>
              <a:rPr lang="en-US" sz="1800" noProof="0" dirty="0" err="1">
                <a:latin typeface="Cambria" panose="02040503050406030204" pitchFamily="18" charset="0"/>
                <a:ea typeface="Cambria" panose="02040503050406030204" pitchFamily="18" charset="0"/>
              </a:rPr>
              <a:t>href</a:t>
            </a:r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="styles.css"&gt;</a:t>
            </a:r>
          </a:p>
          <a:p>
            <a:pPr lvl="0"/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&lt;/head&gt;</a:t>
            </a:r>
          </a:p>
          <a:p>
            <a:pPr lvl="0"/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&lt;body&gt;</a:t>
            </a:r>
          </a:p>
          <a:p>
            <a:pPr lvl="0"/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    &lt;header&gt;</a:t>
            </a:r>
          </a:p>
          <a:p>
            <a:pPr lvl="0"/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        &lt;h1&gt;Welcome to My Portfolio&lt;/h1&gt;</a:t>
            </a:r>
          </a:p>
          <a:p>
            <a:pPr lvl="0"/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        &lt;p&gt;A showcase of my skills, projects, and achievements&lt;/p&gt;</a:t>
            </a:r>
          </a:p>
          <a:p>
            <a:pPr lvl="0"/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    &lt;/header&gt;</a:t>
            </a:r>
          </a:p>
          <a:p>
            <a:pPr lvl="0"/>
            <a:endParaRPr lang="en-US" sz="1800" noProof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    &lt;section id="about-me"&gt;</a:t>
            </a:r>
          </a:p>
          <a:p>
            <a:pPr lvl="0"/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        &lt;h2&gt;About Me&lt;/h2&gt;</a:t>
            </a:r>
          </a:p>
          <a:p>
            <a:pPr lvl="0"/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        &lt;p&gt;Hello! I'm &lt;span class="highlight"&gt;AKSHAYA&lt;/span&gt;, a passionate web developer and programmer with a keen interest in SQL, database management, and analytical problem-solving.&lt;/p&gt;</a:t>
            </a:r>
          </a:p>
          <a:p>
            <a:pPr lvl="0"/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    &lt;/section&gt;</a:t>
            </a:r>
          </a:p>
          <a:p>
            <a:pPr lvl="0"/>
            <a:endParaRPr lang="en-US" sz="1800" noProof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    &lt;section id="portfolio-purpose"&gt;</a:t>
            </a:r>
          </a:p>
          <a:p>
            <a:pPr lvl="0"/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        &lt;h2&gt;Purpose of the Portfolio&lt;/h2&gt;</a:t>
            </a:r>
          </a:p>
          <a:p>
            <a:pPr lvl="0"/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        &lt;p&gt;This portfolio highlights my technical expertise in web development, SQL, PHP, and networking concepts. Through this platform, I aim to demonstrate my skills and connect with opportunities for growth and collaboration.&lt;/p&gt;</a:t>
            </a:r>
          </a:p>
          <a:p>
            <a:pPr lvl="0"/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    &lt;/section&gt;</a:t>
            </a:r>
          </a:p>
          <a:p>
            <a:pPr lvl="0"/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&lt;/body&gt;</a:t>
            </a:r>
          </a:p>
          <a:p>
            <a:pPr lvl="0"/>
            <a:r>
              <a:rPr lang="en-US" sz="1800" noProof="0" dirty="0">
                <a:latin typeface="Cambria" panose="02040503050406030204" pitchFamily="18" charset="0"/>
                <a:ea typeface="Cambria" panose="02040503050406030204" pitchFamily="18" charset="0"/>
              </a:rPr>
              <a:t>&lt;/html&gt;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8CBC11D-6840-21B9-CA4B-E2D630DE9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264" y="5586984"/>
            <a:ext cx="704088" cy="116593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109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789" y="1115060"/>
            <a:ext cx="10149840" cy="914400"/>
          </a:xfrm>
        </p:spPr>
        <p:txBody>
          <a:bodyPr/>
          <a:lstStyle/>
          <a:p>
            <a:r>
              <a:rPr lang="en-US" sz="3200" dirty="0">
                <a:latin typeface="Book Antiqua" panose="02040602050305030304" pitchFamily="18" charset="0"/>
              </a:rPr>
              <a:t>Skills</a:t>
            </a:r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060262910"/>
              </p:ext>
            </p:extLst>
          </p:nvPr>
        </p:nvGraphicFramePr>
        <p:xfrm>
          <a:off x="979488" y="2300471"/>
          <a:ext cx="4892675" cy="3482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11D5AE8-6921-39C1-E418-851889C6A11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37288" y="2301069"/>
            <a:ext cx="4892675" cy="3482792"/>
          </a:xfrm>
        </p:spPr>
        <p:txBody>
          <a:bodyPr/>
          <a:lstStyle/>
          <a:p>
            <a:pPr lvl="0"/>
            <a:r>
              <a:rPr lang="en-US" noProof="0" dirty="0"/>
              <a:t>CURRENTLY I WANT TO LEARN WEB DEVELOPMENT.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72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17492-3772-327F-3E8D-7CA77244E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BCC76FF-55C0-59DD-4B0D-8CCA7BF6B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211" y="1182614"/>
            <a:ext cx="4832430" cy="822960"/>
          </a:xfrm>
        </p:spPr>
        <p:txBody>
          <a:bodyPr tIns="0" bIns="0"/>
          <a:lstStyle/>
          <a:p>
            <a:r>
              <a:rPr lang="en-IN" b="1" dirty="0"/>
              <a:t>Contact Information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59F22-778D-74E4-7853-C1F7E5062B5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01213" y="2372810"/>
            <a:ext cx="4832428" cy="1641406"/>
          </a:xfrm>
        </p:spPr>
        <p:txBody>
          <a:bodyPr tIns="91440" bIns="9144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Portfolio:</a:t>
            </a:r>
            <a:r>
              <a:rPr lang="en-IN" dirty="0"/>
              <a:t> Kusuma </a:t>
            </a:r>
            <a:r>
              <a:rPr lang="en-IN" dirty="0" err="1"/>
              <a:t>Akshaya.dev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LinkedIn:</a:t>
            </a:r>
            <a:r>
              <a:rPr lang="en-IN" dirty="0"/>
              <a:t> linkedin.com/in/Akshaya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Email:</a:t>
            </a:r>
            <a:r>
              <a:rPr lang="en-IN" dirty="0"/>
              <a:t> akshayakusuma2@gmail.com</a:t>
            </a:r>
          </a:p>
          <a:p>
            <a:endParaRPr lang="en-US" dirty="0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F10DCD38-A482-C7BB-AF77-8A8678C35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04400" y="5781039"/>
            <a:ext cx="2060618" cy="133764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34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1EF76-67C2-16B9-A1EA-092044F56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323F-5F78-0F90-21AD-215371EAF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1516" y="1193716"/>
            <a:ext cx="7964903" cy="738784"/>
          </a:xfrm>
        </p:spPr>
        <p:txBody>
          <a:bodyPr/>
          <a:lstStyle/>
          <a:p>
            <a:pPr lvl="0"/>
            <a:r>
              <a:rPr lang="en-US" sz="3200" noProof="0" dirty="0">
                <a:latin typeface="Bell MT" panose="02020503060305020303" pitchFamily="18" charset="0"/>
              </a:rPr>
              <a:t>EXPERIENCE &amp; LEARNING</a:t>
            </a:r>
          </a:p>
        </p:txBody>
      </p:sp>
      <p:pic>
        <p:nvPicPr>
          <p:cNvPr id="7" name="Picture Placeholder 6" descr="A palm tree with orange and yellow sky">
            <a:extLst>
              <a:ext uri="{FF2B5EF4-FFF2-40B4-BE49-F238E27FC236}">
                <a16:creationId xmlns:a16="http://schemas.microsoft.com/office/drawing/2014/main" id="{D7E4091C-E4D4-5A08-084F-817D1C8F5FE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1" b="11"/>
          <a:stretch/>
        </p:blipFill>
        <p:spPr>
          <a:xfrm>
            <a:off x="443123" y="-899"/>
            <a:ext cx="1657350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1B7F43-0564-B177-5359-85807053225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65475" y="2555875"/>
            <a:ext cx="8237538" cy="36206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Gained hands-on experience with MATLAB through academic projects involving simulations, data visualization, and mathematical modeling.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Completed MATLAB Onramp and intermediate courses to strengthen practical knowledge.</a:t>
            </a:r>
          </a:p>
          <a:p>
            <a:pPr lvl="0"/>
            <a:endParaRPr lang="en-US" noProof="0" dirty="0"/>
          </a:p>
          <a:p>
            <a:pPr marL="0" lvl="0" indent="0">
              <a:buNone/>
            </a:pPr>
            <a:endParaRPr lang="en-US" noProof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F58297C-279B-92CA-18E2-700EBFF8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3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5465-1429-D275-D49E-7909CB0F0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1516" y="1193716"/>
            <a:ext cx="7964903" cy="738784"/>
          </a:xfrm>
        </p:spPr>
        <p:txBody>
          <a:bodyPr/>
          <a:lstStyle/>
          <a:p>
            <a:pPr lvl="0"/>
            <a:r>
              <a:rPr lang="en-US" sz="3200" noProof="0" dirty="0">
                <a:latin typeface="Bell MT" panose="02020503060305020303" pitchFamily="18" charset="0"/>
              </a:rPr>
              <a:t>conclusion</a:t>
            </a:r>
          </a:p>
        </p:txBody>
      </p:sp>
      <p:pic>
        <p:nvPicPr>
          <p:cNvPr id="7" name="Picture Placeholder 6" descr="A palm tree with orange and yellow sky">
            <a:extLst>
              <a:ext uri="{FF2B5EF4-FFF2-40B4-BE49-F238E27FC236}">
                <a16:creationId xmlns:a16="http://schemas.microsoft.com/office/drawing/2014/main" id="{5D9F4C5F-82A5-4F7A-2AC4-3B5A562C6F7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1" b="11"/>
          <a:stretch/>
        </p:blipFill>
        <p:spPr>
          <a:xfrm>
            <a:off x="443123" y="-899"/>
            <a:ext cx="1657350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1C860-DBA7-1E7E-0DAB-AA0FB426A9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65475" y="2555875"/>
            <a:ext cx="8237538" cy="36206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800" dirty="0"/>
              <a:t>I’m passionate about continuous learning and committed to delivering quality work. I enjoy collaborating with others and tackling new challenges.</a:t>
            </a:r>
            <a:endParaRPr lang="en-US" sz="2800" noProof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59D4463-318E-3270-28E4-84BE78874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68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3DDD-5E35-46D0-0102-2C296FFD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9" y="70439"/>
            <a:ext cx="12178162" cy="353358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C655E-4E07-A234-D449-E79AFF696B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81744" y="3694176"/>
            <a:ext cx="320040" cy="118872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noProof="0" dirty="0"/>
              <a:t>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A1C9A-CBD4-DF94-E4C4-43F01C82D0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4826000"/>
            <a:ext cx="348234" cy="322072"/>
          </a:xfrm>
        </p:spPr>
        <p:txBody>
          <a:bodyPr>
            <a:normAutofit lnSpcReduction="10000"/>
          </a:bodyPr>
          <a:lstStyle/>
          <a:p>
            <a:pPr lvl="0"/>
            <a:r>
              <a:rPr lang="en-US" noProof="0" dirty="0"/>
              <a:t>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D38B90-7BBC-6851-EEB1-12D13B138F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811256" y="4606036"/>
            <a:ext cx="348234" cy="322072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noProof="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375327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7670762_wac_SD_V12" id="{7A12FC3B-6876-4B64-BD29-85411680474D}" vid="{FAF419BD-AB88-4BA8-B634-A11C4B16F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A918A9-726B-4A91-8209-236B8401AF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C01411-FC44-465B-AE6A-48D4493414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276</TotalTime>
  <Words>403</Words>
  <Application>Microsoft Office PowerPoint</Application>
  <PresentationFormat>Widescreen</PresentationFormat>
  <Paragraphs>62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Bahnschrift Light</vt:lpstr>
      <vt:lpstr>Bell MT</vt:lpstr>
      <vt:lpstr>Book Antiqua</vt:lpstr>
      <vt:lpstr>Calibri</vt:lpstr>
      <vt:lpstr>Cambria</vt:lpstr>
      <vt:lpstr>Century Gothic</vt:lpstr>
      <vt:lpstr>Custom</vt:lpstr>
      <vt:lpstr>PROJECT:  PORTFOLIO </vt:lpstr>
      <vt:lpstr>INTRODUCTION</vt:lpstr>
      <vt:lpstr>HTML CODE</vt:lpstr>
      <vt:lpstr>Skills</vt:lpstr>
      <vt:lpstr>Contact Information </vt:lpstr>
      <vt:lpstr>EXPERIENCE &amp; LEARNING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AKSHAYA KUSUMA</dc:creator>
  <cp:lastModifiedBy>AKSHAYA KUSUMA</cp:lastModifiedBy>
  <cp:revision>4</cp:revision>
  <dcterms:created xsi:type="dcterms:W3CDTF">2025-05-29T11:46:59Z</dcterms:created>
  <dcterms:modified xsi:type="dcterms:W3CDTF">2025-06-11T09:19:42Z</dcterms:modified>
</cp:coreProperties>
</file>